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54"/>
    <p:restoredTop sz="94717"/>
  </p:normalViewPr>
  <p:slideViewPr>
    <p:cSldViewPr snapToGrid="0">
      <p:cViewPr varScale="1">
        <p:scale>
          <a:sx n="127" d="100"/>
          <a:sy n="127" d="100"/>
        </p:scale>
        <p:origin x="6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59C6B-9D40-A5A1-ADEB-D6E579B589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1AD4AE-B515-A663-FE47-7E70D32D40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FD779E-2F2B-258A-04B3-74D5ECBBC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59762-CE26-8140-BD62-7BE6ED2C1BD4}" type="datetimeFigureOut">
              <a:rPr lang="en-US" smtClean="0"/>
              <a:t>7/3/23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BF9F7-B0FC-EB90-83C8-77560EC71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4B86C-01CB-BE76-EAC9-99F52CBF0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5C477-C9D2-E44F-876A-2A16F6827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669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5108E-A635-7FD0-2A3B-5F5FBF100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868813-B42F-F0BA-B0C2-10EE1AF320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B6B6D-08A4-EF3A-C248-A04FD5BD6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59762-CE26-8140-BD62-7BE6ED2C1BD4}" type="datetimeFigureOut">
              <a:rPr lang="en-US" smtClean="0"/>
              <a:t>7/3/23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A13E26-CE9F-8B00-3627-EB323140A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0992F-AB26-1479-8D92-E0F0260CD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5C477-C9D2-E44F-876A-2A16F6827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001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FBCFE2-E019-876B-191D-ECCCFEB285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6B4FB1-B4D3-AA80-643F-A6073D4A9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92AA85-8D4F-9BDA-2FD2-C0354B24B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59762-CE26-8140-BD62-7BE6ED2C1BD4}" type="datetimeFigureOut">
              <a:rPr lang="en-US" smtClean="0"/>
              <a:t>7/3/23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BE577-9388-8A89-FBB6-0C17DDF6D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55667-948A-5621-39AD-578BF5D94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5C477-C9D2-E44F-876A-2A16F6827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084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A32FA-E166-35AC-F41B-DD4CE2040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3E57D-F5AB-F37B-2563-3857D990A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0B54E-1B95-6DD0-3FF7-F547906EC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59762-CE26-8140-BD62-7BE6ED2C1BD4}" type="datetimeFigureOut">
              <a:rPr lang="en-US" smtClean="0"/>
              <a:t>7/3/23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908B5-B5E9-02CF-ABEF-C1F7EED79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4942CC-7438-1BE4-89D1-222F830EE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5C477-C9D2-E44F-876A-2A16F6827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010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78D2E-E519-444C-BE38-563791A04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29B605-1026-6B61-81B7-E93DD8FEE7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543573-118F-E91C-B9B5-F12B738CF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59762-CE26-8140-BD62-7BE6ED2C1BD4}" type="datetimeFigureOut">
              <a:rPr lang="en-US" smtClean="0"/>
              <a:t>7/3/23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04B43C-BB56-057D-BB32-8012F5170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71082-4EFA-87AA-96B9-9B12D3DD1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5C477-C9D2-E44F-876A-2A16F6827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44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324CA-F5E5-6C16-076F-207BB100B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74999-0020-160A-6395-070A570B99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F9F76C-6401-4B0D-1262-CE252AC324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EA9ADF-2908-7939-531A-98CA29062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59762-CE26-8140-BD62-7BE6ED2C1BD4}" type="datetimeFigureOut">
              <a:rPr lang="en-US" smtClean="0"/>
              <a:t>7/3/23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DD3245-31C1-AB71-F52C-603919585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9C0E65-5F03-9234-6078-575D9F99C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5C477-C9D2-E44F-876A-2A16F6827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001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DB1F2-3568-A011-5E0F-0DE437BD3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C06B5-3659-DDAD-01F8-CD412C0220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343DAA-C2A9-3CA7-F696-8C36377A88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D57F82-11D8-2403-0618-6FF571A4AD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6AFB57-2A8D-7799-1952-2C6EA4E9E0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15AFEA-082B-90DA-0983-D494CD984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59762-CE26-8140-BD62-7BE6ED2C1BD4}" type="datetimeFigureOut">
              <a:rPr lang="en-US" smtClean="0"/>
              <a:t>7/3/23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D760C0-C47F-CAFE-065C-F5057299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5C7E19-2605-2DCE-2DB1-4A56CB14F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5C477-C9D2-E44F-876A-2A16F6827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395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3AF6C-2E1C-FC36-BAC4-CB1703BA3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47F281-4D7B-9193-9C22-E212D3FC7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59762-CE26-8140-BD62-7BE6ED2C1BD4}" type="datetimeFigureOut">
              <a:rPr lang="en-US" smtClean="0"/>
              <a:t>7/3/23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AB3425-28F8-811E-14FC-B603071B1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CEFB2D-5DD4-F45F-2208-B4F33FB3D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5C477-C9D2-E44F-876A-2A16F6827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407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0408F5-A686-B2F8-770B-39B40966A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59762-CE26-8140-BD62-7BE6ED2C1BD4}" type="datetimeFigureOut">
              <a:rPr lang="en-US" smtClean="0"/>
              <a:t>7/3/23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F6E218-F04D-A0F9-F142-CB4868DF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55554-357D-819B-9D81-119F55E64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5C477-C9D2-E44F-876A-2A16F6827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403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223CC-E83B-18BE-F97D-F3325A5F2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A38345-9EFF-4255-52D1-ACE477D5AA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3C0153-FDBA-96F4-F6AD-16457DA4B7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813CB6-2867-CEA7-1273-FA3306B94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59762-CE26-8140-BD62-7BE6ED2C1BD4}" type="datetimeFigureOut">
              <a:rPr lang="en-US" smtClean="0"/>
              <a:t>7/3/23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A2A69E-6EC7-7107-6E41-6A20FFDD8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B8DB75-8184-FF5A-DF3F-A4E33D5AE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5C477-C9D2-E44F-876A-2A16F6827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065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82A2B-EEA8-F676-E095-5EBD9B66D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FE09C0-EC9C-725D-1A28-E548F7C646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97281C-BAF1-8729-F2DC-52532B456D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D0AD24-8FA2-E83C-74EA-79432FB89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59762-CE26-8140-BD62-7BE6ED2C1BD4}" type="datetimeFigureOut">
              <a:rPr lang="en-US" smtClean="0"/>
              <a:t>7/3/23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D13D5A-253A-BCF5-948E-AF0B42D62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CB250D-6B9D-4A27-C79F-7D7200B64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5C477-C9D2-E44F-876A-2A16F6827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132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AA1673-C5F3-D627-7F98-09FDBCD35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C8784-9641-7257-61E8-2A6364DAB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BAC4C-E838-7AF6-A51E-210C224F52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C59762-CE26-8140-BD62-7BE6ED2C1BD4}" type="datetimeFigureOut">
              <a:rPr lang="en-US" smtClean="0"/>
              <a:t>7/3/23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CD474-0500-99A0-4E76-5E02D0E1C2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25DA9-55DF-E64D-C683-51DFF3BF5F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65C477-C9D2-E44F-876A-2A16F6827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954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F52F9B87-7762-AE2E-BEB7-61E4C4C34A3F}"/>
              </a:ext>
            </a:extLst>
          </p:cNvPr>
          <p:cNvGrpSpPr/>
          <p:nvPr/>
        </p:nvGrpSpPr>
        <p:grpSpPr>
          <a:xfrm>
            <a:off x="1340724" y="1925933"/>
            <a:ext cx="8912782" cy="3173606"/>
            <a:chOff x="1340724" y="1925933"/>
            <a:chExt cx="8912782" cy="317360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E09CCD0-FC5F-9FA6-0CB1-D147715B5428}"/>
                </a:ext>
              </a:extLst>
            </p:cNvPr>
            <p:cNvSpPr txBox="1"/>
            <p:nvPr/>
          </p:nvSpPr>
          <p:spPr>
            <a:xfrm>
              <a:off x="1340724" y="1925933"/>
              <a:ext cx="231768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Computer Vision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C6EC476-7A5F-AF07-7833-BBEBAE682F21}"/>
                </a:ext>
              </a:extLst>
            </p:cNvPr>
            <p:cNvSpPr txBox="1"/>
            <p:nvPr/>
          </p:nvSpPr>
          <p:spPr>
            <a:xfrm>
              <a:off x="8136478" y="1925933"/>
              <a:ext cx="149085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Prediction</a:t>
              </a:r>
            </a:p>
          </p:txBody>
        </p:sp>
        <p:pic>
          <p:nvPicPr>
            <p:cNvPr id="21" name="Picture 20" descr="A picture containing screenshot, map&#10;&#10;Description automatically generated">
              <a:extLst>
                <a:ext uri="{FF2B5EF4-FFF2-40B4-BE49-F238E27FC236}">
                  <a16:creationId xmlns:a16="http://schemas.microsoft.com/office/drawing/2014/main" id="{62D78B84-5558-F76F-6BE0-489D1B976E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54640" y="2356339"/>
              <a:ext cx="2743200" cy="2743200"/>
            </a:xfrm>
            <a:prstGeom prst="rect">
              <a:avLst/>
            </a:prstGeom>
          </p:spPr>
        </p:pic>
        <p:pic>
          <p:nvPicPr>
            <p:cNvPr id="23" name="Picture 22" descr="A picture containing screenshot, universe, nebula, astronomy&#10;&#10;Description automatically generated">
              <a:extLst>
                <a:ext uri="{FF2B5EF4-FFF2-40B4-BE49-F238E27FC236}">
                  <a16:creationId xmlns:a16="http://schemas.microsoft.com/office/drawing/2014/main" id="{756D1EED-D667-D85F-172D-9A047CDE5A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10306" y="2356339"/>
              <a:ext cx="2743200" cy="27432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E82295C-5F71-2164-39F3-CE5B6FEE36E6}"/>
                </a:ext>
              </a:extLst>
            </p:cNvPr>
            <p:cNvSpPr txBox="1"/>
            <p:nvPr/>
          </p:nvSpPr>
          <p:spPr>
            <a:xfrm>
              <a:off x="4842179" y="1925933"/>
              <a:ext cx="156812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Regression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BC2553AA-83B9-ACB5-A63D-8BDF093D809B}"/>
                </a:ext>
              </a:extLst>
            </p:cNvPr>
            <p:cNvCxnSpPr>
              <a:cxnSpLocks/>
            </p:cNvCxnSpPr>
            <p:nvPr/>
          </p:nvCxnSpPr>
          <p:spPr>
            <a:xfrm>
              <a:off x="6993652" y="3727939"/>
              <a:ext cx="432079" cy="0"/>
            </a:xfrm>
            <a:prstGeom prst="straightConnector1">
              <a:avLst/>
            </a:prstGeom>
            <a:ln w="793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AC61C9E7-3E92-5B4F-E599-9C414F79BCB8}"/>
                </a:ext>
              </a:extLst>
            </p:cNvPr>
            <p:cNvCxnSpPr>
              <a:cxnSpLocks/>
            </p:cNvCxnSpPr>
            <p:nvPr/>
          </p:nvCxnSpPr>
          <p:spPr>
            <a:xfrm>
              <a:off x="3809999" y="3727939"/>
              <a:ext cx="432079" cy="0"/>
            </a:xfrm>
            <a:prstGeom prst="straightConnector1">
              <a:avLst/>
            </a:prstGeom>
            <a:ln w="793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9" name="Picture 28" descr="A picture containing map, colorfulness, painting, art&#10;&#10;Description automatically generated">
              <a:extLst>
                <a:ext uri="{FF2B5EF4-FFF2-40B4-BE49-F238E27FC236}">
                  <a16:creationId xmlns:a16="http://schemas.microsoft.com/office/drawing/2014/main" id="{26C5DDFA-401E-557B-5D84-B0C99583B0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17169"/>
            <a:stretch/>
          </p:blipFill>
          <p:spPr>
            <a:xfrm>
              <a:off x="1378443" y="2522137"/>
              <a:ext cx="2242248" cy="24602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07924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4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Layman</dc:creator>
  <cp:lastModifiedBy>Nathan Layman</cp:lastModifiedBy>
  <cp:revision>4</cp:revision>
  <dcterms:created xsi:type="dcterms:W3CDTF">2023-07-03T21:19:02Z</dcterms:created>
  <dcterms:modified xsi:type="dcterms:W3CDTF">2023-07-03T23:20:33Z</dcterms:modified>
</cp:coreProperties>
</file>

<file path=docProps/thumbnail.jpeg>
</file>